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70" r:id="rId3"/>
    <p:sldId id="261" r:id="rId5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9E"/>
    <a:srgbClr val="73388A"/>
    <a:srgbClr val="C9C7C3"/>
    <a:srgbClr val="2AAFE5"/>
    <a:srgbClr val="0F37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901" autoAdjust="0"/>
  </p:normalViewPr>
  <p:slideViewPr>
    <p:cSldViewPr snapToGrid="0">
      <p:cViewPr>
        <p:scale>
          <a:sx n="100" d="100"/>
          <a:sy n="100" d="100"/>
        </p:scale>
        <p:origin x="990" y="2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customXml" Target="../customXml/item1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gs" Target="tags/tag10.xml"/><Relationship Id="rId11" Type="http://schemas.openxmlformats.org/officeDocument/2006/relationships/customXml" Target="../customXml/item3.xml"/><Relationship Id="rId10" Type="http://schemas.openxmlformats.org/officeDocument/2006/relationships/customXml" Target="../customXml/item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F8893-0436-4922-A1C0-7DBB45EF936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74231-51A7-471E-AC0C-B5AD9C039FF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版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tags" Target="../tags/tag6.xml"/><Relationship Id="rId3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 descr="PPT首页2 拷贝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890"/>
            <a:ext cx="12192000" cy="685736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5071745" y="2037080"/>
            <a:ext cx="65258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session one </a:t>
            </a:r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session one session one session one session one session one </a:t>
            </a:r>
            <a:endParaRPr lang="en-US" altLang="zh-CN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7101840" y="6398895"/>
            <a:ext cx="4928870" cy="3086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en-US" altLang="zh-CN" sz="14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8</a:t>
            </a:r>
            <a:r>
              <a:rPr lang="en-US" altLang="zh-CN" sz="1400" baseline="300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th</a:t>
            </a:r>
            <a:r>
              <a:rPr lang="en-US" altLang="zh-CN" sz="14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 IFSO-APC MEETING 2023 &amp; 10</a:t>
            </a:r>
            <a:r>
              <a:rPr lang="en-US" altLang="zh-CN" sz="1400" baseline="300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th</a:t>
            </a:r>
            <a:r>
              <a:rPr lang="en-US" altLang="zh-CN" sz="1400">
                <a:solidFill>
                  <a:schemeClr val="bg1"/>
                </a:solidFill>
                <a:latin typeface="思源黑体 Heavy" panose="020B0A00000000000000" charset="-122"/>
                <a:ea typeface="思源黑体 Heavy" panose="020B0A00000000000000" charset="-122"/>
              </a:rPr>
              <a:t> CSMBS 2023</a:t>
            </a:r>
            <a:endParaRPr lang="en-US" altLang="zh-CN" sz="1400">
              <a:solidFill>
                <a:schemeClr val="bg1"/>
              </a:solidFill>
              <a:latin typeface="思源黑体 Heavy" panose="020B0A00000000000000" charset="-122"/>
              <a:ea typeface="思源黑体 Heavy" panose="020B0A00000000000000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133340" y="4150995"/>
            <a:ext cx="7058660" cy="455295"/>
          </a:xfrm>
          <a:prstGeom prst="roundRect">
            <a:avLst>
              <a:gd name="adj" fmla="val 0"/>
            </a:avLst>
          </a:prstGeom>
          <a:solidFill>
            <a:srgbClr val="73388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336540" y="4198620"/>
            <a:ext cx="3961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Chair</a:t>
            </a:r>
            <a:r>
              <a:rPr lang="zh-CN" altLang="en-US">
                <a:solidFill>
                  <a:schemeClr val="bg1"/>
                </a:solidFill>
              </a:rPr>
              <a:t>：姓名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en-US" altLang="zh-CN">
                <a:solidFill>
                  <a:schemeClr val="bg1"/>
                </a:solidFill>
              </a:rPr>
              <a:t>Name         </a:t>
            </a:r>
            <a:r>
              <a:rPr lang="en-US">
                <a:solidFill>
                  <a:schemeClr val="bg1"/>
                </a:solidFill>
              </a:rPr>
              <a:t>2023.11.30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0320" y="-8890"/>
            <a:ext cx="2192020" cy="890270"/>
            <a:chOff x="60" y="132"/>
            <a:chExt cx="2670" cy="1084"/>
          </a:xfrm>
        </p:grpSpPr>
        <p:pic>
          <p:nvPicPr>
            <p:cNvPr id="22" name="图片 21" descr="IFSO_CMYK_无R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" y="132"/>
              <a:ext cx="2022" cy="1084"/>
            </a:xfrm>
            <a:prstGeom prst="rect">
              <a:avLst/>
            </a:prstGeom>
          </p:spPr>
        </p:pic>
        <p:pic>
          <p:nvPicPr>
            <p:cNvPr id="23" name="图片 22" descr="图片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4" y="434"/>
              <a:ext cx="576" cy="576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5133340" y="6504940"/>
            <a:ext cx="2549525" cy="100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4918075" y="154940"/>
            <a:ext cx="7023735" cy="641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/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该位置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可以插入单位以及</a:t>
            </a: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logo/</a:t>
            </a:r>
            <a:endParaRPr lang="en-US" altLang="zh-CN" sz="2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/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/This position allows for the insertion of units and logo/</a:t>
            </a:r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635" y="0"/>
            <a:ext cx="12191365" cy="539750"/>
            <a:chOff x="-29" y="0"/>
            <a:chExt cx="19228" cy="849"/>
          </a:xfrm>
        </p:grpSpPr>
        <p:sp>
          <p:nvSpPr>
            <p:cNvPr id="5" name="圆角矩形 4"/>
            <p:cNvSpPr/>
            <p:nvPr>
              <p:custDataLst>
                <p:tags r:id="rId1"/>
              </p:custDataLst>
            </p:nvPr>
          </p:nvSpPr>
          <p:spPr>
            <a:xfrm>
              <a:off x="80" y="0"/>
              <a:ext cx="19119" cy="706"/>
            </a:xfrm>
            <a:prstGeom prst="roundRect">
              <a:avLst>
                <a:gd name="adj" fmla="val 0"/>
              </a:avLst>
            </a:prstGeom>
            <a:solidFill>
              <a:srgbClr val="73388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 flipH="1">
              <a:off x="-29" y="0"/>
              <a:ext cx="19217" cy="849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99" h="849">
                  <a:moveTo>
                    <a:pt x="0" y="0"/>
                  </a:moveTo>
                  <a:lnTo>
                    <a:pt x="6061" y="0"/>
                  </a:lnTo>
                  <a:lnTo>
                    <a:pt x="6594" y="0"/>
                  </a:lnTo>
                  <a:lnTo>
                    <a:pt x="6842" y="0"/>
                  </a:lnTo>
                  <a:lnTo>
                    <a:pt x="17602" y="0"/>
                  </a:lnTo>
                  <a:lnTo>
                    <a:pt x="17725" y="0"/>
                  </a:lnTo>
                  <a:lnTo>
                    <a:pt x="19199" y="0"/>
                  </a:lnTo>
                  <a:lnTo>
                    <a:pt x="19199" y="849"/>
                  </a:lnTo>
                  <a:lnTo>
                    <a:pt x="17725" y="849"/>
                  </a:lnTo>
                  <a:lnTo>
                    <a:pt x="17602" y="849"/>
                  </a:lnTo>
                  <a:lnTo>
                    <a:pt x="17333" y="849"/>
                  </a:lnTo>
                  <a:cubicBezTo>
                    <a:pt x="17130" y="849"/>
                    <a:pt x="16961" y="705"/>
                    <a:pt x="16922" y="514"/>
                  </a:cubicBezTo>
                  <a:lnTo>
                    <a:pt x="16918" y="495"/>
                  </a:lnTo>
                  <a:lnTo>
                    <a:pt x="16916" y="495"/>
                  </a:lnTo>
                  <a:lnTo>
                    <a:pt x="16909" y="475"/>
                  </a:lnTo>
                  <a:cubicBezTo>
                    <a:pt x="16840" y="285"/>
                    <a:pt x="16658" y="150"/>
                    <a:pt x="16444" y="150"/>
                  </a:cubicBezTo>
                  <a:lnTo>
                    <a:pt x="6061" y="150"/>
                  </a:lnTo>
                  <a:lnTo>
                    <a:pt x="6061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569E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15875" y="26670"/>
            <a:ext cx="1358265" cy="512445"/>
            <a:chOff x="265" y="102"/>
            <a:chExt cx="1718" cy="648"/>
          </a:xfrm>
        </p:grpSpPr>
        <p:pic>
          <p:nvPicPr>
            <p:cNvPr id="22" name="图片 21" descr="IFSO_CMYK_无R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265" y="102"/>
              <a:ext cx="1209" cy="649"/>
            </a:xfrm>
            <a:prstGeom prst="rect">
              <a:avLst/>
            </a:prstGeom>
          </p:spPr>
        </p:pic>
        <p:pic>
          <p:nvPicPr>
            <p:cNvPr id="23" name="图片 22" descr="图片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577" y="221"/>
              <a:ext cx="407" cy="4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commondata" val="eyJoZGlkIjoiNzIzNTlmNmE5NDQwMTI5ZmIyMDQ5MzExZjhiNmViMTU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2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> < F o l d e r I D   x m l n s = " e b 3 f 7 d e 7 - c 9 3 5 - 4 c a 6 - a 1 2 c - 1 f 7 3 7 7 3 7 1 0 e c "   x s i : n i l = " t r u e " / > < K e n e s D o c u m e n t T y p e I d   x m l n s = " e b 3 f 7 d e 7 - c 9 3 5 - 4 c a 6 - a 1 2 c - 1 f 7 3 7 7 3 7 1 0 e c "   x s i : n i l = " t r u e " / > < C o n f i d e n t i a l 1   x m l n s = " e b 3 f 7 d e 7 - c 9 3 5 - 4 c a 6 - a 1 2 c - 1 f 7 3 7 7 3 7 1 0 e c " > f a l s e < / C o n f i d e n t i a l 1 > < F i n a l   x m l n s = " e b 3 f 7 d e 7 - c 9 3 5 - 4 c a 6 - a 1 2 c - 1 f 7 3 7 7 3 7 1 0 e c " > f a l s e < / F i n a l > < / d o c u m e n t M a n a g e m e n t > < / p : p r o p e r t i e s > 
</file>

<file path=customXml/item3.xml>��< ? x m l   v e r s i o n = " 1 . 0 " ? > < c t : c o n t e n t T y p e S c h e m a   c t : _ = " "   m a : _ = " "   m a : c o n t e n t T y p e N a m e = " K e n e s   D o c u m e n t "   m a : c o n t e n t T y p e I D = " 0 x 0 1 0 1 0 0 3 7 E A 2 D D 5 1 6 5 0 5 C 4 D 9 2 B 9 2 F 8 6 7 7 C F B 6 8 5 0 0 5 3 0 9 3 C 7 C 8 F 9 7 F A 4 F B E F 0 2 6 8 5 E E 0 A 6 B 5 B "   m a : c o n t e n t T y p e V e r s i o n = " 9 "   m a : c o n t e n t T y p e D e s c r i p t i o n = " "   m a : c o n t e n t T y p e S c o p e = " "   m a : v e r s i o n I D = " 7 9 7 d a 2 6 0 e 4 f 5 a 2 0 8 e e 1 a 9 0 9 6 4 f 5 a 2 a 0 8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a 2 5 7 e 0 7 8 b 1 7 c a e 7 4 7 7 c 9 1 c e 6 3 6 9 9 6 1 9 4 "   n s 2 : _ = " "   n s 3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2 = " e b 3 f 7 d e 7 - c 9 3 5 - 4 c a 6 - a 1 2 c - 1 f 7 3 7 7 3 7 1 0 e c "   x m l n s : n s 3 = " 6 7 e 1 f a 0 2 - 5 1 c b - 4 7 e c - 9 e 4 8 - 7 7 a f 0 5 9 1 d c f e " >  
 < x s d : i m p o r t   n a m e s p a c e = " e b 3 f 7 d e 7 - c 9 3 5 - 4 c a 6 - a 1 2 c - 1 f 7 3 7 7 3 7 1 0 e c " / >  
 < x s d : i m p o r t   n a m e s p a c e = " 6 7 e 1 f a 0 2 - 5 1 c b - 4 7 e c - 9 e 4 8 - 7 7 a f 0 5 9 1 d c f e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2 : F o l d e r I D "   m i n O c c u r s = " 0 " / >  
 < x s d : e l e m e n t   r e f = " n s 2 : K e n e s D o c u m e n t T y p e I d "   m i n O c c u r s = " 0 " / >  
 < x s d : e l e m e n t   r e f = " n s 2 : C o n f i d e n t i a l 1 "   m i n O c c u r s = " 0 " / >  
 < x s d : e l e m e n t   r e f = " n s 2 : F i n a l "   m i n O c c u r s = " 0 " / >  
 < x s d : e l e m e n t   r e f = " n s 2 : S h a r e d W i t h U s e r s "   m i n O c c u r s = " 0 " / >  
 < x s d : e l e m e n t   r e f = " n s 2 : S h a r e d W i t h D e t a i l s "   m i n O c c u r s = " 0 " / >  
 < x s d : e l e m e n t   r e f = " n s 3 : M e d i a S e r v i c e M e t a d a t a "   m i n O c c u r s = " 0 " / >  
 < x s d : e l e m e n t   r e f = " n s 3 : M e d i a S e r v i c e F a s t M e t a d a t a "   m i n O c c u r s = " 0 " / >  
 < x s d : e l e m e n t   r e f = " n s 3 : M e d i a S e r v i c e A u t o T a g s "   m i n O c c u r s = " 0 " / >  
 < x s d : e l e m e n t   r e f = " n s 3 : M e d i a S e r v i c e O C R "   m i n O c c u r s = " 0 " / >  
 < x s d : e l e m e n t   r e f = " n s 3 : M e d i a S e r v i c e D a t e T a k e n "   m i n O c c u r s = " 0 " / >  
 < x s d : e l e m e n t   r e f = " n s 3 : M e d i a S e r v i c e G e n e r a t i o n T i m e "   m i n O c c u r s = " 0 " / >  
 < x s d : e l e m e n t   r e f = " n s 3 : M e d i a S e r v i c e E v e n t H a s h C o d e "   m i n O c c u r s = " 0 " / >  
 < x s d : e l e m e n t   r e f = " n s 3 : M e d i a S e r v i c e A u t o K e y P o i n t s "   m i n O c c u r s = " 0 " / >  
 < x s d : e l e m e n t   r e f = " n s 3 : M e d i a S e r v i c e K e y P o i n t s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e b 3 f 7 d e 7 - c 9 3 5 - 4 c a 6 - a 1 2 c - 1 f 7 3 7 7 3 7 1 0 e c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F o l d e r I D "   m a : i n d e x = " 2 "   n i l l a b l e = " t r u e "   m a : d i s p l a y N a m e = " F o l d e r I D "   m a : l i s t = " { 6 2 b 5 2 3 9 b - 3 5 6 4 - 4 4 4 d - 8 8 a 9 - 0 3 f 6 d 1 3 d 4 1 1 f } "   m a : i n t e r n a l N a m e = " F o l d e r I D "   m a : s h o w F i e l d = " T i t l e "   m a : w e b = " e b 3 f 7 d e 7 - c 9 3 5 - 4 c a 6 - a 1 2 c - 1 f 7 3 7 7 3 7 1 0 e c " >  
 < x s d : s i m p l e T y p e >  
 < x s d : r e s t r i c t i o n   b a s e = " d m s : L o o k u p " / >  
 < / x s d : s i m p l e T y p e >  
 < / x s d : e l e m e n t >  
 < x s d : e l e m e n t   n a m e = " K e n e s D o c u m e n t T y p e I d "   m a : i n d e x = " 3 "   n i l l a b l e = " t r u e "   m a : d i s p l a y N a m e = " K e n e s D o c u m e n t T y p e I d "   m a : l i s t = " { 5 c a 2 a b 1 5 - 5 c 4 e - 4 5 d b - 9 5 e 6 - 5 c b 4 d d 4 5 d 1 b 1 } "   m a : i n t e r n a l N a m e = " K e n e s D o c u m e n t T y p e I d "   m a : s h o w F i e l d = " T i t l e "   m a : w e b = " e b 3 f 7 d e 7 - c 9 3 5 - 4 c a 6 - a 1 2 c - 1 f 7 3 7 7 3 7 1 0 e c " >  
 < x s d : s i m p l e T y p e >  
 < x s d : r e s t r i c t i o n   b a s e = " d m s : L o o k u p " / >  
 < / x s d : s i m p l e T y p e >  
 < / x s d : e l e m e n t >  
 < x s d : e l e m e n t   n a m e = " C o n f i d e n t i a l 1 "   m a : i n d e x = " 4 "   n i l l a b l e = " t r u e "   m a : d i s p l a y N a m e = " C o n f i d e n t i a l "   m a : d e f a u l t = " 0 "   m a : i n t e r n a l N a m e = " C o n f i d e n t i a l 1 " >  
 < x s d : s i m p l e T y p e >  
 < x s d : r e s t r i c t i o n   b a s e = " d m s : B o o l e a n " / >  
 < / x s d : s i m p l e T y p e >  
 < / x s d : e l e m e n t >  
 < x s d : e l e m e n t   n a m e = " F i n a l "   m a : i n d e x = " 5 "   n i l l a b l e = " t r u e "   m a : d i s p l a y N a m e = " F i n a l "   m a : d e f a u l t = " 0 "   m a : i n t e r n a l N a m e = " F i n a l " >  
 < x s d : s i m p l e T y p e >  
 < x s d : r e s t r i c t i o n   b a s e = " d m s : B o o l e a n " / >  
 < / x s d : s i m p l e T y p e >  
 < / x s d : e l e m e n t >  
 < x s d : e l e m e n t   n a m e = " S h a r e d W i t h U s e r s "   m a : i n d e x = " 1 2 "   n i l l a b l e = " t r u e "   m a : d i s p l a y N a m e = " S h a r e d   W i t h "   m a : i n t e r n a l N a m e = " S h a r e d W i t h U s e r s "   m a : r e a d O n l y = " t r u e " >  
 < x s d : c o m p l e x T y p e >  
 < x s d : c o m p l e x C o n t e n t >  
 < x s d : e x t e n s i o n   b a s e = " d m s : U s e r M u l t i " >  
 < x s d : s e q u e n c e >  
 < x s d : e l e m e n t   n a m e = " U s e r I n f o "   m i n O c c u r s = " 0 "   m a x O c c u r s = " u n b o u n d e d " >  
 < x s d : c o m p l e x T y p e >  
 < x s d : s e q u e n c e >  
 < x s d : e l e m e n t   n a m e = " D i s p l a y N a m e "   t y p e = " x s d : s t r i n g "   m i n O c c u r s = " 0 " / >  
 < x s d : e l e m e n t   n a m e = " A c c o u n t I d "   t y p e = " d m s : U s e r I d "   m i n O c c u r s = " 0 "   n i l l a b l e = " t r u e " / >  
 < x s d : e l e m e n t   n a m e = " A c c o u n t T y p e "   t y p e = " x s d : s t r i n g "   m i n O c c u r s = " 0 " / >  
 < / x s d : s e q u e n c e >  
 < / x s d : c o m p l e x T y p e >  
 < / x s d : e l e m e n t >  
 < / x s d : s e q u e n c e >  
 < / x s d : e x t e n s i o n >  
 < / x s d : c o m p l e x C o n t e n t >  
 < / x s d : c o m p l e x T y p e >  
 < / x s d : e l e m e n t >  
 < x s d : e l e m e n t   n a m e = " S h a r e d W i t h D e t a i l s "   m a : i n d e x = " 1 3 "   n i l l a b l e = " t r u e "   m a : d i s p l a y N a m e = " S h a r e d   W i t h   D e t a i l s "   m a : d e s c r i p t i o n = " "   m a : i n t e r n a l N a m e = " S h a r e d W i t h D e t a i l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/ x s d : s c h e m a >  
 < x s d : s c h e m a   t a r g e t N a m e s p a c e = " 6 7 e 1 f a 0 2 - 5 1 c b - 4 7 e c - 9 e 4 8 - 7 7 a f 0 5 9 1 d c f e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M e d i a S e r v i c e M e t a d a t a "   m a : i n d e x = " 1 4 "   n i l l a b l e = " t r u e "   m a : d i s p l a y N a m e = " M e d i a S e r v i c e M e t a d a t a "   m a : h i d d e n = " t r u e "   m a : i n t e r n a l N a m e = " M e d i a S e r v i c e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F a s t M e t a d a t a "   m a : i n d e x = " 1 5 "   n i l l a b l e = " t r u e "   m a : d i s p l a y N a m e = " M e d i a S e r v i c e F a s t M e t a d a t a "   m a : h i d d e n = " t r u e "   m a : i n t e r n a l N a m e = " M e d i a S e r v i c e F a s t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A u t o T a g s "   m a : i n d e x = " 1 6 "   n i l l a b l e = " t r u e "   m a : d i s p l a y N a m e = " T a g s "   m a : i n t e r n a l N a m e = " M e d i a S e r v i c e A u t o T a g s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O C R "   m a : i n d e x = " 1 7 "   n i l l a b l e = " t r u e "   m a : d i s p l a y N a m e = " E x t r a c t e d   T e x t "   m a : i n t e r n a l N a m e = " M e d i a S e r v i c e O C R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M e d i a S e r v i c e D a t e T a k e n "   m a : i n d e x = " 1 8 "   n i l l a b l e = " t r u e "   m a : d i s p l a y N a m e = " M e d i a S e r v i c e D a t e T a k e n "   m a : h i d d e n = " t r u e "   m a : i n t e r n a l N a m e = " M e d i a S e r v i c e D a t e T a k e n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G e n e r a t i o n T i m e "   m a : i n d e x = " 1 9 "   n i l l a b l e = " t r u e "   m a : d i s p l a y N a m e = " M e d i a S e r v i c e G e n e r a t i o n T i m e "   m a : h i d d e n = " t r u e "   m a : i n t e r n a l N a m e = " M e d i a S e r v i c e G e n e r a t i o n T i m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E v e n t H a s h C o d e "   m a : i n d e x = " 2 0 "   n i l l a b l e = " t r u e "   m a : d i s p l a y N a m e = " M e d i a S e r v i c e E v e n t H a s h C o d e "   m a : h i d d e n = " t r u e "   m a : i n t e r n a l N a m e = " M e d i a S e r v i c e E v e n t H a s h C o d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A u t o K e y P o i n t s "   m a : i n d e x = " 2 1 "   n i l l a b l e = " t r u e "   m a : d i s p l a y N a m e = " M e d i a S e r v i c e A u t o K e y P o i n t s "   m a : h i d d e n = " t r u e "   m a : i n t e r n a l N a m e = " M e d i a S e r v i c e A u t o K e y P o i n t s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K e y P o i n t s "   m a : i n d e x = " 2 2 "   n i l l a b l e = " t r u e "   m a : d i s p l a y N a m e = " K e y P o i n t s "   m a : i n t e r n a l N a m e = " M e d i a S e r v i c e K e y P o i n t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i n d e x = " 1 1 "   m a : d i s p l a y N a m e = " C o n t e n t   T y p e " / >  
 < x s d : e l e m e n t   r e f = " d c : t i t l e "   m i n O c c u r s = " 0 "   m a x O c c u r s = " 1 "   m a : i n d e x = " 1 "   m a : d i s p l a y N a m e = " T i t l e 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Props7.xml><?xml version="1.0" encoding="utf-8"?>
<ds:datastoreItem xmlns:ds="http://schemas.openxmlformats.org/officeDocument/2006/customXml" ds:itemID="{76799F1E-259F-437F-94F1-336A477CFDDF}">
  <ds:schemaRefs/>
</ds:datastoreItem>
</file>

<file path=customXml/itemProps8.xml><?xml version="1.0" encoding="utf-8"?>
<ds:datastoreItem xmlns:ds="http://schemas.openxmlformats.org/officeDocument/2006/customXml" ds:itemID="{F07D7C3E-9EAD-4C45-9A4F-3BA4DB70C1FB}">
  <ds:schemaRefs/>
</ds:datastoreItem>
</file>

<file path=customXml/itemProps9.xml><?xml version="1.0" encoding="utf-8"?>
<ds:datastoreItem xmlns:ds="http://schemas.openxmlformats.org/officeDocument/2006/customXml" ds:itemID="{105630B2-43C8-4C5F-83D5-A1D9C4FCE41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</Words>
  <Application>WPS 演示</Application>
  <PresentationFormat>Widescreen</PresentationFormat>
  <Paragraphs>9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思源黑体 Heavy</vt:lpstr>
      <vt:lpstr>Calibri</vt:lpstr>
      <vt:lpstr>等线</vt:lpstr>
      <vt:lpstr>Arial Unicode MS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Becky</cp:lastModifiedBy>
  <cp:revision>17</cp:revision>
  <dcterms:created xsi:type="dcterms:W3CDTF">2020-07-23T19:03:00Z</dcterms:created>
  <dcterms:modified xsi:type="dcterms:W3CDTF">2023-10-19T10:20:13Z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0x01010037EA2DD516505C4D92B92F8677CFB6850053093C7C8F97FA4FBEF02685EE0A6B5B</vt:lpwstr>
  </property>
  <property fmtid="{D5CDD505-2E9C-101B-9397-08002B2CF9AE}" pid="3" name="ICV">
    <vt:lpwstr>2127D8DC9FBE43D9B0D025E2FEC8086F_12</vt:lpwstr>
  </property>
  <property fmtid="{D5CDD505-2E9C-101B-9397-08002B2CF9AE}" pid="4" name="KSOProductBuildVer">
    <vt:lpwstr>2052-12.1.0.15712</vt:lpwstr>
  </property>
</Properties>
</file>